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6D03"/>
    <a:srgbClr val="36588A"/>
    <a:srgbClr val="00A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2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43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9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9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6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1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36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82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04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40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1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3D8A8-5061-4048-B12A-B412F61FBF05}" type="datetimeFigureOut">
              <a:rPr lang="en-US" smtClean="0"/>
              <a:t>7/24/2019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D73B2-A806-4B6E-96B4-E2DBCFFBB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4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787" t="21147" r="10769" b="70974"/>
          <a:stretch/>
        </p:blipFill>
        <p:spPr>
          <a:xfrm>
            <a:off x="159657" y="333829"/>
            <a:ext cx="11843821" cy="755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70660" y="464820"/>
            <a:ext cx="3528060" cy="43434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0660" y="493035"/>
            <a:ext cx="3573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ระบบแจ้งปัญหาห้องน้ำ </a:t>
            </a:r>
            <a:r>
              <a:rPr lang="th-TH" sz="2400" b="1" dirty="0" err="1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อหท</a:t>
            </a:r>
            <a:r>
              <a:rPr lang="th-TH" sz="2400" b="1" dirty="0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179820" y="560354"/>
            <a:ext cx="1051560" cy="327025"/>
          </a:xfrm>
          <a:prstGeom prst="roundRect">
            <a:avLst>
              <a:gd name="adj" fmla="val 28317"/>
            </a:avLst>
          </a:prstGeom>
          <a:solidFill>
            <a:srgbClr val="00A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รับแจ้งงาน</a:t>
            </a:r>
            <a:endParaRPr lang="en-US" sz="1200" dirty="0"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77100" y="502547"/>
            <a:ext cx="3938588" cy="48988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03329" y="580041"/>
            <a:ext cx="813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ข้อมูลปัญหา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87682" y="575068"/>
            <a:ext cx="651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38838" y="569458"/>
            <a:ext cx="814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จัดการข้อมูล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69031" y="569457"/>
            <a:ext cx="1004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สวัสดี, </a:t>
            </a:r>
            <a:r>
              <a:rPr lang="en-US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595258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 rot="10800000">
            <a:off x="9677975" y="679009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10887491" y="668425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9657" y="1089660"/>
            <a:ext cx="11843821" cy="5257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009493"/>
              </p:ext>
            </p:extLst>
          </p:nvPr>
        </p:nvGraphicFramePr>
        <p:xfrm>
          <a:off x="1346200" y="2365586"/>
          <a:ext cx="7912098" cy="199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40"/>
                <a:gridCol w="501940"/>
                <a:gridCol w="1049079"/>
                <a:gridCol w="1655582"/>
                <a:gridCol w="1527337"/>
                <a:gridCol w="656566"/>
                <a:gridCol w="976619"/>
                <a:gridCol w="1043035"/>
              </a:tblGrid>
              <a:tr h="255694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ลำดับ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วันที่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หมายเลขปัญหา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หัวข้อปัญหา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สถานที่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เวลา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สถานะ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เครื่องมือ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903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70C0"/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234</a:t>
                      </a:r>
                      <a:endParaRPr lang="en-US" sz="1200" dirty="0">
                        <a:solidFill>
                          <a:srgbClr val="0070C0"/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ห้องน้ำมีกลิ่นเหม็น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อาคาร ท.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100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ชั้น 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2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ลิฟต์ 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 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13.00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น.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แจ้งปัญหา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Rounded Rectangle 26"/>
          <p:cNvSpPr/>
          <p:nvPr/>
        </p:nvSpPr>
        <p:spPr>
          <a:xfrm>
            <a:off x="8231730" y="1514833"/>
            <a:ext cx="1051560" cy="327025"/>
          </a:xfrm>
          <a:prstGeom prst="roundRect">
            <a:avLst>
              <a:gd name="adj" fmla="val 2831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+ </a:t>
            </a:r>
            <a:r>
              <a:rPr lang="th-TH" sz="12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เพิ่มปัญหา</a:t>
            </a:r>
            <a:endParaRPr lang="en-US" sz="1200" dirty="0"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89282" y="2921081"/>
            <a:ext cx="736456" cy="2438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รับแจ้ง</a:t>
            </a:r>
            <a:endParaRPr lang="en-US" sz="1400" dirty="0"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09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787" t="21147" r="10769" b="70974"/>
          <a:stretch/>
        </p:blipFill>
        <p:spPr>
          <a:xfrm>
            <a:off x="159657" y="333829"/>
            <a:ext cx="11843821" cy="755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70660" y="464820"/>
            <a:ext cx="3528060" cy="43434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0660" y="493035"/>
            <a:ext cx="3573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ระบบแจ้งปัญหาห้องน้ำ </a:t>
            </a:r>
            <a:r>
              <a:rPr lang="th-TH" sz="2400" b="1" dirty="0" err="1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อหท</a:t>
            </a:r>
            <a:r>
              <a:rPr lang="th-TH" sz="2400" b="1" dirty="0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8860" y="487307"/>
            <a:ext cx="5096828" cy="48988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81566" y="568399"/>
            <a:ext cx="1053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รับแจ้งงาน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87682" y="575068"/>
            <a:ext cx="651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38838" y="569458"/>
            <a:ext cx="814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จัดการข้อมูล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69031" y="569457"/>
            <a:ext cx="1004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สวัสดี, </a:t>
            </a:r>
            <a:r>
              <a:rPr lang="en-US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595258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 rot="10800000">
            <a:off x="9677975" y="679009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10887491" y="668425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9656" y="1103800"/>
            <a:ext cx="11843821" cy="5257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55567" y="1702911"/>
            <a:ext cx="11052000" cy="762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91540" y="1262687"/>
            <a:ext cx="415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00206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ปัญหาที่กำลังดำเนินการแก้ไข</a:t>
            </a:r>
            <a:endParaRPr lang="en-US" sz="2000" b="1" dirty="0">
              <a:solidFill>
                <a:srgbClr val="00206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681257"/>
              </p:ext>
            </p:extLst>
          </p:nvPr>
        </p:nvGraphicFramePr>
        <p:xfrm>
          <a:off x="1346200" y="2365586"/>
          <a:ext cx="871220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940"/>
                <a:gridCol w="1120140"/>
                <a:gridCol w="1767726"/>
                <a:gridCol w="1630794"/>
                <a:gridCol w="701040"/>
                <a:gridCol w="1042772"/>
                <a:gridCol w="1913788"/>
              </a:tblGrid>
              <a:tr h="255694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ลำดับ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หมายเลขปัญหา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หัวข้อปัญหา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สถานที่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เวลา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สถานะ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เครื่องมือ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903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70C0"/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234</a:t>
                      </a:r>
                      <a:endParaRPr lang="en-US" sz="1200" dirty="0">
                        <a:solidFill>
                          <a:srgbClr val="0070C0"/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ห้องน้ำมีกลิ่นเหม็น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อาคาร ท.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100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ชั้น 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2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ลิฟต์ </a:t>
                      </a:r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 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13.00 </a:t>
                      </a:r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น.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กำลังดำเนินการ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" name="Rectangle 27"/>
          <p:cNvSpPr/>
          <p:nvPr/>
        </p:nvSpPr>
        <p:spPr>
          <a:xfrm>
            <a:off x="8287682" y="2724151"/>
            <a:ext cx="736456" cy="2438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ปิดงาน</a:t>
            </a:r>
            <a:endParaRPr lang="en-US" sz="1400" dirty="0"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225616" y="568399"/>
            <a:ext cx="1025919" cy="327025"/>
          </a:xfrm>
          <a:prstGeom prst="roundRect">
            <a:avLst>
              <a:gd name="adj" fmla="val 28317"/>
            </a:avLst>
          </a:prstGeom>
          <a:solidFill>
            <a:srgbClr val="00A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กำลังดำเนินการ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070737" y="2724151"/>
            <a:ext cx="751443" cy="2438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dirty="0" smtClean="0">
                <a:latin typeface="supermarket" panose="02000000000000000000" pitchFamily="2" charset="0"/>
                <a:cs typeface="supermarket" panose="02000000000000000000" pitchFamily="2" charset="0"/>
              </a:rPr>
              <a:t>ยกเลิกงาน</a:t>
            </a:r>
            <a:endParaRPr lang="en-US" sz="1200" dirty="0"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69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787" t="21147" r="10769" b="70974"/>
          <a:stretch/>
        </p:blipFill>
        <p:spPr>
          <a:xfrm>
            <a:off x="159657" y="333829"/>
            <a:ext cx="11843821" cy="755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70660" y="464820"/>
            <a:ext cx="3528060" cy="43434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0660" y="493035"/>
            <a:ext cx="3573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ระบบแจ้งปัญหาห้องน้ำ </a:t>
            </a:r>
            <a:r>
              <a:rPr lang="th-TH" sz="2400" b="1" dirty="0" err="1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อหท</a:t>
            </a:r>
            <a:r>
              <a:rPr lang="th-TH" sz="2400" b="1" dirty="0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8860" y="487307"/>
            <a:ext cx="5096828" cy="48988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81566" y="568399"/>
            <a:ext cx="1053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รายงานประจำวัน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5554" y="568399"/>
            <a:ext cx="970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กำลังดำเนินการ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38838" y="569458"/>
            <a:ext cx="814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จัดการข้อมูล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69031" y="569457"/>
            <a:ext cx="1004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สวัสดี, </a:t>
            </a:r>
            <a:r>
              <a:rPr lang="en-US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595258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 rot="10800000">
            <a:off x="9677975" y="679009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10887491" y="668425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9656" y="1103800"/>
            <a:ext cx="11843821" cy="5257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55567" y="1702911"/>
            <a:ext cx="11052000" cy="762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91540" y="1262687"/>
            <a:ext cx="415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00206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รายงานปัญหา</a:t>
            </a:r>
            <a:endParaRPr lang="en-US" sz="2000" b="1" dirty="0">
              <a:solidFill>
                <a:srgbClr val="00206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534431"/>
              </p:ext>
            </p:extLst>
          </p:nvPr>
        </p:nvGraphicFramePr>
        <p:xfrm>
          <a:off x="2079103" y="2525606"/>
          <a:ext cx="8236875" cy="300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222"/>
                <a:gridCol w="1885430"/>
                <a:gridCol w="290371"/>
                <a:gridCol w="326018"/>
                <a:gridCol w="341835"/>
                <a:gridCol w="348446"/>
                <a:gridCol w="338768"/>
                <a:gridCol w="348446"/>
                <a:gridCol w="329087"/>
                <a:gridCol w="319409"/>
                <a:gridCol w="309730"/>
                <a:gridCol w="370757"/>
                <a:gridCol w="415759"/>
                <a:gridCol w="423367"/>
                <a:gridCol w="348446"/>
                <a:gridCol w="348446"/>
                <a:gridCol w="348446"/>
                <a:gridCol w="348446"/>
                <a:gridCol w="348446"/>
              </a:tblGrid>
              <a:tr h="1569876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ลำดับ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วันที่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แจ้งปัญหาเพิ่มเติม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ถังขยะล้น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กระดาษชำระหมด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สบู่เจ</a:t>
                      </a:r>
                      <a:r>
                        <a:rPr lang="th-TH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ลล้าง</a:t>
                      </a:r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มือหมด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พื้นเปียก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กระจกไม่สะอาด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มีกลิ่นเหม็น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น้ำไม่ไหล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ระบบไฟชำรุด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ชักโครกอุดตัน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แอลกอฮอล์เช็ดฝารองนั่งหมด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อุปกรณ์สุขภัณฑ์ชำรุด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แม่บ้านไม่ประจำจุด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กำลังดำเนินการ</a:t>
                      </a:r>
                      <a:endParaRPr lang="en-US" sz="1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ดำเนินการเสร็จสิ้น</a:t>
                      </a:r>
                      <a:endParaRPr lang="en-US" sz="1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ไม่สามารถดำเนินการได้</a:t>
                      </a:r>
                      <a:endParaRPr lang="en-US" sz="14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รวมทั้งสิ้น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19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1</a:t>
                      </a:r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70C0"/>
                          </a:solidFill>
                          <a:latin typeface="supermarket" panose="02000000000000000000" pitchFamily="2" charset="0"/>
                          <a:cs typeface="supermarket" panose="02000000000000000000" pitchFamily="2" charset="0"/>
                        </a:rPr>
                        <a:t>234</a:t>
                      </a:r>
                      <a:endParaRPr lang="en-US" sz="1200" dirty="0">
                        <a:solidFill>
                          <a:srgbClr val="0070C0"/>
                        </a:solidFill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supermarket" panose="02000000000000000000" pitchFamily="2" charset="0"/>
                        <a:cs typeface="supermarket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4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8188080" y="555027"/>
            <a:ext cx="668238" cy="327025"/>
          </a:xfrm>
          <a:prstGeom prst="roundRect">
            <a:avLst>
              <a:gd name="adj" fmla="val 28317"/>
            </a:avLst>
          </a:prstGeom>
          <a:solidFill>
            <a:srgbClr val="00A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25272" t="20276" r="38945" b="75428"/>
          <a:stretch/>
        </p:blipFill>
        <p:spPr>
          <a:xfrm>
            <a:off x="2598420" y="1790700"/>
            <a:ext cx="6543894" cy="4419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57400" y="1842403"/>
            <a:ext cx="723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สถานะ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04512" y="1357541"/>
            <a:ext cx="1277053" cy="34537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เพิ่มวันที่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1164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787" t="21147" r="10769" b="70974"/>
          <a:stretch/>
        </p:blipFill>
        <p:spPr>
          <a:xfrm>
            <a:off x="159657" y="333829"/>
            <a:ext cx="11843821" cy="755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70660" y="464820"/>
            <a:ext cx="3528060" cy="43434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70660" y="493035"/>
            <a:ext cx="3573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ระบบแจ้งปัญหาห้องน้ำ </a:t>
            </a:r>
            <a:r>
              <a:rPr lang="th-TH" sz="2400" b="1" dirty="0" err="1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อหท</a:t>
            </a:r>
            <a:r>
              <a:rPr lang="th-TH" sz="2400" b="1" dirty="0" smtClean="0">
                <a:solidFill>
                  <a:srgbClr val="FF000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8860" y="487307"/>
            <a:ext cx="5096828" cy="489880"/>
          </a:xfrm>
          <a:prstGeom prst="rect">
            <a:avLst/>
          </a:prstGeom>
          <a:solidFill>
            <a:srgbClr val="3658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81566" y="568399"/>
            <a:ext cx="1053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รายงานประจำวัน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5554" y="568399"/>
            <a:ext cx="970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กำลังดำเนินการ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38838" y="569458"/>
            <a:ext cx="814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จัดการข้อมูล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69031" y="569457"/>
            <a:ext cx="1004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สวัสดี, </a:t>
            </a:r>
            <a:r>
              <a:rPr lang="en-US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595258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 rot="10800000">
            <a:off x="9677975" y="679009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10887491" y="668425"/>
            <a:ext cx="85794" cy="790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9656" y="1103800"/>
            <a:ext cx="11843821" cy="5257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55567" y="1702911"/>
            <a:ext cx="11052000" cy="762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91540" y="1262687"/>
            <a:ext cx="415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002060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จัดการข้อมูล</a:t>
            </a:r>
            <a:endParaRPr lang="en-US" sz="2000" b="1" dirty="0">
              <a:solidFill>
                <a:srgbClr val="002060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188080" y="555027"/>
            <a:ext cx="668238" cy="327025"/>
          </a:xfrm>
          <a:prstGeom prst="roundRect">
            <a:avLst>
              <a:gd name="adj" fmla="val 28317"/>
            </a:avLst>
          </a:prstGeom>
          <a:solidFill>
            <a:srgbClr val="00A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dirty="0" smtClean="0">
                <a:solidFill>
                  <a:schemeClr val="bg1"/>
                </a:solidFill>
                <a:latin typeface="supermarket" panose="02000000000000000000" pitchFamily="2" charset="0"/>
                <a:cs typeface="supermarket" panose="02000000000000000000" pitchFamily="2" charset="0"/>
              </a:rPr>
              <a:t>รายงาน</a:t>
            </a:r>
            <a:endParaRPr lang="en-US" sz="1200" dirty="0">
              <a:solidFill>
                <a:schemeClr val="bg1"/>
              </a:solidFill>
              <a:latin typeface="supermarket" panose="02000000000000000000" pitchFamily="2" charset="0"/>
              <a:cs typeface="supermarket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06040" y="2553603"/>
            <a:ext cx="59156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th-TH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ข้อมูลสถานที่</a:t>
            </a:r>
          </a:p>
          <a:p>
            <a:pPr marL="742950" indent="-742950">
              <a:buAutoNum type="arabicPeriod"/>
            </a:pPr>
            <a:r>
              <a:rPr lang="th-TH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ข้อมูลแม่บ้าน</a:t>
            </a:r>
          </a:p>
          <a:p>
            <a:pPr marL="742950" indent="-742950">
              <a:buAutoNum type="arabicPeriod"/>
            </a:pPr>
            <a:r>
              <a:rPr lang="th-TH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ข้อมูลปัญหาการแจ้ง</a:t>
            </a:r>
          </a:p>
          <a:p>
            <a:pPr marL="742950" indent="-742950">
              <a:buAutoNum type="arabicPeriod"/>
            </a:pPr>
            <a:r>
              <a:rPr lang="th-TH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ข้อมูลผู้ดูแลระบบ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790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208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Cordia New</vt:lpstr>
      <vt:lpstr>supermarket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EGAT_NB_TYPE1</dc:creator>
  <cp:lastModifiedBy>EGAT_NB_TYPE1</cp:lastModifiedBy>
  <cp:revision>15</cp:revision>
  <dcterms:created xsi:type="dcterms:W3CDTF">2019-07-20T14:15:51Z</dcterms:created>
  <dcterms:modified xsi:type="dcterms:W3CDTF">2019-07-24T12:46:28Z</dcterms:modified>
</cp:coreProperties>
</file>