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56" r:id="rId4"/>
    <p:sldId id="272" r:id="rId5"/>
    <p:sldId id="258" r:id="rId6"/>
    <p:sldId id="259" r:id="rId7"/>
    <p:sldId id="260" r:id="rId8"/>
    <p:sldId id="270" r:id="rId9"/>
    <p:sldId id="262" r:id="rId10"/>
    <p:sldId id="261" r:id="rId11"/>
    <p:sldId id="264" r:id="rId12"/>
    <p:sldId id="265" r:id="rId13"/>
    <p:sldId id="263" r:id="rId14"/>
    <p:sldId id="266" r:id="rId15"/>
    <p:sldId id="267" r:id="rId16"/>
    <p:sldId id="269" r:id="rId17"/>
    <p:sldId id="268" r:id="rId18"/>
    <p:sldId id="274" r:id="rId19"/>
    <p:sldId id="271" r:id="rId20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BEC9A67-7792-C590-6BE5-7F58CDF2C1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8F7F3F81-A50A-CCCF-614E-A4CDEB96B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1362A3D-A4DF-BE89-3E73-579C9EB7A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6A5A2F6-F3EB-2C57-DEA3-9A99B9BAD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D24686D1-5D42-5B5C-618B-E955A12D9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3327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1451ABA-CDBA-7DF2-E444-5B5117160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C2C963ED-2027-20C6-F4DA-2A9E905D62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9E827ABF-DE24-1986-D246-56BC9D469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688917E-E67C-A5EA-A33F-4D61ADF2D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89E4746-974E-B56F-CE35-D96B8F9E3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884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FE3D1671-0EFF-AF4C-58A5-535F4577B8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0E35D6CD-0C83-05D6-FD2C-8619106BAE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616184B-5F0C-E7FA-7A39-A3BC31C10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6A720B7-AD50-47BC-5EFC-2D9E9AFD5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F9CCA7D7-34CC-543D-ADF6-5E55C55C1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7083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280F5F-416F-3C37-5CF6-FFD9F2011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0DD3066-49B6-06F8-E5D8-D50C2EF54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9E17D53A-D8B9-C94F-146D-76DCE229E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C5A373B-9EFC-1317-0ADA-BC8DAC3F9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DCF160-1EEC-B14F-0B48-7748D3684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8729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11F499F-F486-8385-37D4-E94BB13D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7DA8EA37-6EC8-5565-7B75-30360C64ED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7FE494E-6D28-BC2C-FFB3-C3E13AD70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86762AD5-0152-42CE-34E2-F23895375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F03BC3B4-276D-BE3B-1892-FC143235F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7815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0A176BD-0E80-6397-ABCD-452C63102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0EAFFC3-D4FB-7870-68EE-5EEE423042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BF8D60DA-786F-7C7B-66F7-9015BB45C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71B8782C-7AD8-DD75-AE2C-3C6FD2404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39368E2A-8F6A-D84B-6972-0522B1F23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AFC6881-EB4D-07D5-E5EA-D28C4EC68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2958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E6B8DF4-C04F-E75D-6956-D5ADAFA13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7D7CEB64-51C5-0447-AF67-012E9246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9BC3A0E3-13C3-7511-E280-46A3895F5D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B2D6AE11-596A-53EC-E7FB-DC3BE72E88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7DBFAA65-3747-23D9-00EB-44ED666762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B1BCBAB1-1297-1B51-7F33-957989760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59C22DCA-A6B3-4993-5C27-8B7AD3E7A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EDFC82CB-73E9-F696-83D8-BE9B10BC3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3387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CE2DFF2-8CE8-FC8A-BB63-5D3A635DA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00A61F07-DB34-E565-8FC4-1C57E0C8E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FB87E342-CED4-7886-1811-6A22F58EC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93E02247-C4F7-3CE9-BF14-881F5BDB2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6714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5689AF9F-7491-BF2E-1D34-181B013AA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306087B-AFDE-DB32-311A-488413A44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21DEED42-71B6-0602-BDDC-28B71441E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5459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60006A-51EC-4AB7-F493-630EEAFD6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8FE10645-1731-8D25-93EA-B93346FEE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313FBDC5-67E3-4E22-2971-440B7DC7C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85DEB75F-1C01-1F94-B848-88E776EFE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4751F159-47C5-2048-6453-562389A9B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786AE52-3F57-4345-F221-752841C38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6963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1319FDA-0448-0D2C-BA91-698E8959B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F70DE713-886B-D75D-8ABB-1C05C94452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F1C6499A-0391-99C3-BE86-E69515E90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1CD077D5-AB28-D58B-357E-D5C0610EC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7310C24-E7E9-6D4C-B794-435D02EAE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B5F5C855-A6EC-033F-2A0D-E39EEB40E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1428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6591E8F4-A934-D685-5B29-D874FB99E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5DF24E59-1392-40A0-7AF3-8EA1E8426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2778B70-C676-3A86-3EEA-59FB434130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873B9-DCC0-48E2-A697-867B8F4B8B2B}" type="datetimeFigureOut">
              <a:rPr lang="th-TH" smtClean="0"/>
              <a:t>12/11/65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48B0EEE-8567-C1B6-152D-6852CDF23A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043473F-A6D9-2C81-F500-CA7D204B14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13380-ADE9-4F88-B88E-BA3DF78477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632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0" y="1"/>
            <a:ext cx="2290439" cy="609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76198" y="2604116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6" y="958788"/>
            <a:ext cx="9825363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วงรี 11">
            <a:extLst>
              <a:ext uri="{FF2B5EF4-FFF2-40B4-BE49-F238E27FC236}">
                <a16:creationId xmlns:a16="http://schemas.microsoft.com/office/drawing/2014/main" id="{60B884D2-E1B8-AED9-6962-F2E92F1F745A}"/>
              </a:ext>
            </a:extLst>
          </p:cNvPr>
          <p:cNvSpPr/>
          <p:nvPr/>
        </p:nvSpPr>
        <p:spPr>
          <a:xfrm>
            <a:off x="9543495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FB455999-5EFC-CDB5-0E00-F855FF510703}"/>
              </a:ext>
            </a:extLst>
          </p:cNvPr>
          <p:cNvSpPr/>
          <p:nvPr/>
        </p:nvSpPr>
        <p:spPr>
          <a:xfrm>
            <a:off x="2935549" y="1374559"/>
            <a:ext cx="2701771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รูป1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C1596A4C-443A-5D19-3681-C3984ED864B1}"/>
              </a:ext>
            </a:extLst>
          </p:cNvPr>
          <p:cNvSpPr/>
          <p:nvPr/>
        </p:nvSpPr>
        <p:spPr>
          <a:xfrm>
            <a:off x="3015076" y="3510191"/>
            <a:ext cx="8543649" cy="18075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3D3035D6-59C9-97B4-DEFD-465FFB4A29EE}"/>
              </a:ext>
            </a:extLst>
          </p:cNvPr>
          <p:cNvSpPr/>
          <p:nvPr/>
        </p:nvSpPr>
        <p:spPr>
          <a:xfrm>
            <a:off x="5851865" y="1380113"/>
            <a:ext cx="2874885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รูป2</a:t>
            </a:r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02A488B3-78F3-20F7-F0D9-C1C396AF2022}"/>
              </a:ext>
            </a:extLst>
          </p:cNvPr>
          <p:cNvSpPr/>
          <p:nvPr/>
        </p:nvSpPr>
        <p:spPr>
          <a:xfrm>
            <a:off x="2366637" y="6090080"/>
            <a:ext cx="9825364" cy="767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>
              <a:solidFill>
                <a:schemeClr val="tx1"/>
              </a:solidFill>
            </a:endParaRPr>
          </a:p>
          <a:p>
            <a:r>
              <a:rPr lang="th-TH" sz="2000" dirty="0">
                <a:solidFill>
                  <a:schemeClr val="tx1"/>
                </a:solidFill>
              </a:rPr>
              <a:t>	วิธีการจอง   		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21" name="วงรี 20">
            <a:extLst>
              <a:ext uri="{FF2B5EF4-FFF2-40B4-BE49-F238E27FC236}">
                <a16:creationId xmlns:a16="http://schemas.microsoft.com/office/drawing/2014/main" id="{518EE90F-BC53-B6E9-386E-16FED7E41A50}"/>
              </a:ext>
            </a:extLst>
          </p:cNvPr>
          <p:cNvSpPr/>
          <p:nvPr/>
        </p:nvSpPr>
        <p:spPr>
          <a:xfrm>
            <a:off x="7279318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C61477BB-71E0-0DBD-6E75-365A87795503}"/>
              </a:ext>
            </a:extLst>
          </p:cNvPr>
          <p:cNvSpPr/>
          <p:nvPr/>
        </p:nvSpPr>
        <p:spPr>
          <a:xfrm>
            <a:off x="8941295" y="1374559"/>
            <a:ext cx="2978460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รูป3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FEBE999B-3FA8-F239-1D7C-5A379AE43DC9}"/>
              </a:ext>
            </a:extLst>
          </p:cNvPr>
          <p:cNvSpPr/>
          <p:nvPr/>
        </p:nvSpPr>
        <p:spPr>
          <a:xfrm>
            <a:off x="6576686" y="5519129"/>
            <a:ext cx="1343119" cy="442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กดจอง</a:t>
            </a:r>
          </a:p>
        </p:txBody>
      </p:sp>
      <p:sp>
        <p:nvSpPr>
          <p:cNvPr id="14" name="วงรี 13">
            <a:extLst>
              <a:ext uri="{FF2B5EF4-FFF2-40B4-BE49-F238E27FC236}">
                <a16:creationId xmlns:a16="http://schemas.microsoft.com/office/drawing/2014/main" id="{F8FF6AEC-2C39-8E90-A118-CB3D4AD1607E}"/>
              </a:ext>
            </a:extLst>
          </p:cNvPr>
          <p:cNvSpPr/>
          <p:nvPr/>
        </p:nvSpPr>
        <p:spPr>
          <a:xfrm>
            <a:off x="157576" y="139823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C5C68C67-4A44-1CD1-FCAD-05603EA32870}"/>
              </a:ext>
            </a:extLst>
          </p:cNvPr>
          <p:cNvSpPr/>
          <p:nvPr/>
        </p:nvSpPr>
        <p:spPr>
          <a:xfrm>
            <a:off x="9543495" y="6257276"/>
            <a:ext cx="2459114" cy="433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1400" dirty="0">
                <a:solidFill>
                  <a:schemeClr val="tx1"/>
                </a:solidFill>
              </a:rPr>
              <a:t>บริษัท นายณัฐพล จำกัด</a:t>
            </a:r>
          </a:p>
          <a:p>
            <a:pPr algn="r"/>
            <a:r>
              <a:rPr lang="th-TH" sz="1400" dirty="0">
                <a:solidFill>
                  <a:schemeClr val="tx1"/>
                </a:solidFill>
              </a:rPr>
              <a:t>70 ม.2 ตท่าทองใหม่ อกาญจนดิษฐ์ </a:t>
            </a:r>
            <a:r>
              <a:rPr lang="th-TH" sz="1400" dirty="0" err="1">
                <a:solidFill>
                  <a:schemeClr val="tx1"/>
                </a:solidFill>
              </a:rPr>
              <a:t>จสุ</a:t>
            </a:r>
            <a:r>
              <a:rPr lang="th-TH" sz="1400" dirty="0">
                <a:solidFill>
                  <a:schemeClr val="tx1"/>
                </a:solidFill>
              </a:rPr>
              <a:t>ราษฎร์</a:t>
            </a:r>
          </a:p>
        </p:txBody>
      </p:sp>
    </p:spTree>
    <p:extLst>
      <p:ext uri="{BB962C8B-B14F-4D97-AF65-F5344CB8AC3E}">
        <p14:creationId xmlns:p14="http://schemas.microsoft.com/office/powerpoint/2010/main" val="3974529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สี่เหลี่ยมผืนผ้า 22">
            <a:extLst>
              <a:ext uri="{FF2B5EF4-FFF2-40B4-BE49-F238E27FC236}">
                <a16:creationId xmlns:a16="http://schemas.microsoft.com/office/drawing/2014/main" id="{F733F3D7-55DD-B6BD-6D96-A4DEBBEBE603}"/>
              </a:ext>
            </a:extLst>
          </p:cNvPr>
          <p:cNvSpPr/>
          <p:nvPr/>
        </p:nvSpPr>
        <p:spPr>
          <a:xfrm>
            <a:off x="0" y="-6658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ประวัติการจอง   รายการจอง  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57330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28536" y="918838"/>
            <a:ext cx="9863463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28537" y="6090080"/>
            <a:ext cx="9863464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6599ACB3-CB87-06CA-5416-A22C6166FED4}"/>
              </a:ext>
            </a:extLst>
          </p:cNvPr>
          <p:cNvSpPr/>
          <p:nvPr/>
        </p:nvSpPr>
        <p:spPr>
          <a:xfrm>
            <a:off x="2834934" y="1752601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รูปห้อง1</a:t>
            </a:r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49CDEFAE-FCB2-A048-EAF5-BFA7237917A0}"/>
              </a:ext>
            </a:extLst>
          </p:cNvPr>
          <p:cNvSpPr/>
          <p:nvPr/>
        </p:nvSpPr>
        <p:spPr>
          <a:xfrm>
            <a:off x="6245440" y="1771465"/>
            <a:ext cx="5703904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ปฏิทินโชว์วันว่างของห้อง+ รายละเอียด + ราคา</a:t>
            </a:r>
          </a:p>
          <a:p>
            <a:pPr algn="ctr"/>
            <a:r>
              <a:rPr lang="th-TH" dirty="0"/>
              <a:t>ทำการจอง</a:t>
            </a:r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21661742-899B-FA55-3598-B29C92A4EA89}"/>
              </a:ext>
            </a:extLst>
          </p:cNvPr>
          <p:cNvSpPr/>
          <p:nvPr/>
        </p:nvSpPr>
        <p:spPr>
          <a:xfrm>
            <a:off x="2834934" y="3900993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รูปห้อง 2</a:t>
            </a:r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5D6EE4C3-3719-E1B5-DE5B-512AAA388BF2}"/>
              </a:ext>
            </a:extLst>
          </p:cNvPr>
          <p:cNvSpPr/>
          <p:nvPr/>
        </p:nvSpPr>
        <p:spPr>
          <a:xfrm>
            <a:off x="6245440" y="3900993"/>
            <a:ext cx="5703904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ปฏิทินโชว์วันว่างของห้อง+ รายละเอียด + ราคา</a:t>
            </a:r>
          </a:p>
          <a:p>
            <a:pPr algn="ctr"/>
            <a:r>
              <a:rPr lang="th-TH" dirty="0"/>
              <a:t>ทำการจอง</a:t>
            </a:r>
          </a:p>
        </p:txBody>
      </p:sp>
    </p:spTree>
    <p:extLst>
      <p:ext uri="{BB962C8B-B14F-4D97-AF65-F5344CB8AC3E}">
        <p14:creationId xmlns:p14="http://schemas.microsoft.com/office/powerpoint/2010/main" val="1350963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B9B3FC07-30E1-3812-2C8B-D288A9DDE426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ประวัติการจอง   รายการจอง   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57330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7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6599ACB3-CB87-06CA-5416-A22C6166FED4}"/>
              </a:ext>
            </a:extLst>
          </p:cNvPr>
          <p:cNvSpPr/>
          <p:nvPr/>
        </p:nvSpPr>
        <p:spPr>
          <a:xfrm>
            <a:off x="3089334" y="1397116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รูปห้อง1</a:t>
            </a:r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49CDEFAE-FCB2-A048-EAF5-BFA7237917A0}"/>
              </a:ext>
            </a:extLst>
          </p:cNvPr>
          <p:cNvSpPr/>
          <p:nvPr/>
        </p:nvSpPr>
        <p:spPr>
          <a:xfrm>
            <a:off x="8410481" y="3843106"/>
            <a:ext cx="1860984" cy="666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ทำการจอง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B7B44EED-B16A-01F7-C1CF-33DD42C3F780}"/>
              </a:ext>
            </a:extLst>
          </p:cNvPr>
          <p:cNvSpPr/>
          <p:nvPr/>
        </p:nvSpPr>
        <p:spPr>
          <a:xfrm>
            <a:off x="7073098" y="1450018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วันที่เข้าพัก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0E19A938-F782-17C1-3E9D-993F921E70F3}"/>
              </a:ext>
            </a:extLst>
          </p:cNvPr>
          <p:cNvSpPr/>
          <p:nvPr/>
        </p:nvSpPr>
        <p:spPr>
          <a:xfrm>
            <a:off x="7073097" y="2120276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วันที่เข้าออก</a:t>
            </a: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71ADE269-63C7-1B40-3C7C-8A6329E9E640}"/>
              </a:ext>
            </a:extLst>
          </p:cNvPr>
          <p:cNvSpPr/>
          <p:nvPr/>
        </p:nvSpPr>
        <p:spPr>
          <a:xfrm>
            <a:off x="7073097" y="2755401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วันที่จอง</a:t>
            </a:r>
          </a:p>
        </p:txBody>
      </p:sp>
    </p:spTree>
    <p:extLst>
      <p:ext uri="{BB962C8B-B14F-4D97-AF65-F5344CB8AC3E}">
        <p14:creationId xmlns:p14="http://schemas.microsoft.com/office/powerpoint/2010/main" val="863938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 ประวัติการจอง  </a:t>
            </a:r>
            <a:r>
              <a:rPr lang="th-TH" u="sng" dirty="0"/>
              <a:t>รายการจอง</a:t>
            </a:r>
            <a:r>
              <a:rPr lang="th-TH" dirty="0"/>
              <a:t>   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57330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49CDEFAE-FCB2-A048-EAF5-BFA7237917A0}"/>
              </a:ext>
            </a:extLst>
          </p:cNvPr>
          <p:cNvSpPr/>
          <p:nvPr/>
        </p:nvSpPr>
        <p:spPr>
          <a:xfrm>
            <a:off x="2366637" y="958789"/>
            <a:ext cx="9825363" cy="51312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รหัสการจอง         รายการจอง     	วันที่เข้าพัก    วันที่ออก   วันที่จอง          ราคา</a:t>
            </a:r>
          </a:p>
          <a:p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						 	 ราคารวม</a:t>
            </a:r>
          </a:p>
          <a:p>
            <a:pPr algn="ctr"/>
            <a:endParaRPr lang="th-TH" dirty="0"/>
          </a:p>
          <a:p>
            <a:pPr algn="ctr"/>
            <a:r>
              <a:rPr lang="th-TH" dirty="0"/>
              <a:t>								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39A5C906-32CD-1805-1C3E-57DE6822EFC5}"/>
              </a:ext>
            </a:extLst>
          </p:cNvPr>
          <p:cNvSpPr/>
          <p:nvPr/>
        </p:nvSpPr>
        <p:spPr>
          <a:xfrm>
            <a:off x="9650762" y="5050006"/>
            <a:ext cx="1860984" cy="666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ชำระเงิน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C23A6FAF-89C5-4341-4ED2-B21655F5F09F}"/>
              </a:ext>
            </a:extLst>
          </p:cNvPr>
          <p:cNvSpPr/>
          <p:nvPr/>
        </p:nvSpPr>
        <p:spPr>
          <a:xfrm>
            <a:off x="10915482" y="2216734"/>
            <a:ext cx="997218" cy="48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ยกเลิก</a:t>
            </a:r>
          </a:p>
        </p:txBody>
      </p:sp>
    </p:spTree>
    <p:extLst>
      <p:ext uri="{BB962C8B-B14F-4D97-AF65-F5344CB8AC3E}">
        <p14:creationId xmlns:p14="http://schemas.microsoft.com/office/powerpoint/2010/main" val="3777131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1EBC3906-19EF-BA94-D034-6B4398374332}"/>
              </a:ext>
            </a:extLst>
          </p:cNvPr>
          <p:cNvSpPr/>
          <p:nvPr/>
        </p:nvSpPr>
        <p:spPr>
          <a:xfrm>
            <a:off x="2366637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 ประวัติการจอง  </a:t>
            </a:r>
            <a:r>
              <a:rPr lang="th-TH" u="sng" dirty="0"/>
              <a:t>รายการจอง</a:t>
            </a:r>
            <a:r>
              <a:rPr lang="th-TH" dirty="0"/>
              <a:t>   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57330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id="{44AC2298-7938-EB32-75DB-BAA14F05A286}"/>
              </a:ext>
            </a:extLst>
          </p:cNvPr>
          <p:cNvSpPr/>
          <p:nvPr/>
        </p:nvSpPr>
        <p:spPr>
          <a:xfrm>
            <a:off x="2404735" y="996193"/>
            <a:ext cx="9749165" cy="3876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    รหัสการจอง         รายการจอง     	วันที่เข้าพัก    วันที่ออก   วันที่จอง          ราคา</a:t>
            </a:r>
          </a:p>
          <a:p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ราคารวม</a:t>
            </a:r>
          </a:p>
          <a:p>
            <a:pPr algn="ctr"/>
            <a:endParaRPr lang="th-TH" dirty="0"/>
          </a:p>
          <a:p>
            <a:pPr algn="ctr"/>
            <a:r>
              <a:rPr lang="th-TH" dirty="0"/>
              <a:t>				มัดจำ		เต็มราคา	</a:t>
            </a:r>
          </a:p>
          <a:p>
            <a:pPr algn="ctr"/>
            <a:r>
              <a:rPr lang="th-TH" dirty="0"/>
              <a:t>								</a:t>
            </a: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2ECCEE7D-CABA-AB17-9330-58AF6D7F3399}"/>
              </a:ext>
            </a:extLst>
          </p:cNvPr>
          <p:cNvSpPr/>
          <p:nvPr/>
        </p:nvSpPr>
        <p:spPr>
          <a:xfrm>
            <a:off x="6904255" y="4852060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วันที่ชำระเงิน</a:t>
            </a: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081A50A3-0E27-78DF-0D14-AD65D71A88A0}"/>
              </a:ext>
            </a:extLst>
          </p:cNvPr>
          <p:cNvSpPr/>
          <p:nvPr/>
        </p:nvSpPr>
        <p:spPr>
          <a:xfrm>
            <a:off x="2905028" y="3886943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</a:t>
            </a:r>
            <a:r>
              <a:rPr lang="th-TH" dirty="0" err="1"/>
              <a:t>สลีป</a:t>
            </a:r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C925E42F-3E03-A793-E698-61F228005945}"/>
              </a:ext>
            </a:extLst>
          </p:cNvPr>
          <p:cNvSpPr/>
          <p:nvPr/>
        </p:nvSpPr>
        <p:spPr>
          <a:xfrm>
            <a:off x="7430944" y="5402891"/>
            <a:ext cx="1291168" cy="4818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ยืนยัน</a:t>
            </a:r>
          </a:p>
        </p:txBody>
      </p:sp>
      <p:sp>
        <p:nvSpPr>
          <p:cNvPr id="23" name="สี่เหลี่ยมผืนผ้า 22">
            <a:extLst>
              <a:ext uri="{FF2B5EF4-FFF2-40B4-BE49-F238E27FC236}">
                <a16:creationId xmlns:a16="http://schemas.microsoft.com/office/drawing/2014/main" id="{879977E0-90C6-50F9-D624-46797E080A6E}"/>
              </a:ext>
            </a:extLst>
          </p:cNvPr>
          <p:cNvSpPr/>
          <p:nvPr/>
        </p:nvSpPr>
        <p:spPr>
          <a:xfrm>
            <a:off x="9377130" y="5395979"/>
            <a:ext cx="1291167" cy="48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ยกเลิก</a:t>
            </a:r>
          </a:p>
        </p:txBody>
      </p:sp>
      <p:sp>
        <p:nvSpPr>
          <p:cNvPr id="24" name="สี่เหลี่ยมผืนผ้า 23">
            <a:extLst>
              <a:ext uri="{FF2B5EF4-FFF2-40B4-BE49-F238E27FC236}">
                <a16:creationId xmlns:a16="http://schemas.microsoft.com/office/drawing/2014/main" id="{CD32EEBC-4152-75C8-C41A-18C72CDBF8AF}"/>
              </a:ext>
            </a:extLst>
          </p:cNvPr>
          <p:cNvSpPr/>
          <p:nvPr/>
        </p:nvSpPr>
        <p:spPr>
          <a:xfrm>
            <a:off x="4044164" y="2093210"/>
            <a:ext cx="1909793" cy="48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รายละเอียดห้อง</a:t>
            </a:r>
          </a:p>
        </p:txBody>
      </p:sp>
      <p:sp>
        <p:nvSpPr>
          <p:cNvPr id="25" name="สี่เหลี่ยมผืนผ้า 24">
            <a:extLst>
              <a:ext uri="{FF2B5EF4-FFF2-40B4-BE49-F238E27FC236}">
                <a16:creationId xmlns:a16="http://schemas.microsoft.com/office/drawing/2014/main" id="{E3A3CB05-CDFA-BBD1-4883-2D4B6004E48B}"/>
              </a:ext>
            </a:extLst>
          </p:cNvPr>
          <p:cNvSpPr/>
          <p:nvPr/>
        </p:nvSpPr>
        <p:spPr>
          <a:xfrm>
            <a:off x="7129828" y="3810459"/>
            <a:ext cx="396167" cy="3052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6" name="สี่เหลี่ยมผืนผ้า 25">
            <a:extLst>
              <a:ext uri="{FF2B5EF4-FFF2-40B4-BE49-F238E27FC236}">
                <a16:creationId xmlns:a16="http://schemas.microsoft.com/office/drawing/2014/main" id="{1884E2DC-E523-5324-1A72-13256B6DA303}"/>
              </a:ext>
            </a:extLst>
          </p:cNvPr>
          <p:cNvSpPr/>
          <p:nvPr/>
        </p:nvSpPr>
        <p:spPr>
          <a:xfrm>
            <a:off x="8980963" y="3840106"/>
            <a:ext cx="396167" cy="3052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7" name="สี่เหลี่ยมผืนผ้า 26">
            <a:extLst>
              <a:ext uri="{FF2B5EF4-FFF2-40B4-BE49-F238E27FC236}">
                <a16:creationId xmlns:a16="http://schemas.microsoft.com/office/drawing/2014/main" id="{B942EB45-31C4-5912-C760-C53F58E5B56C}"/>
              </a:ext>
            </a:extLst>
          </p:cNvPr>
          <p:cNvSpPr/>
          <p:nvPr/>
        </p:nvSpPr>
        <p:spPr>
          <a:xfrm>
            <a:off x="6904255" y="4333749"/>
            <a:ext cx="4141804" cy="4284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จำนวนเงิน</a:t>
            </a:r>
          </a:p>
        </p:txBody>
      </p:sp>
    </p:spTree>
    <p:extLst>
      <p:ext uri="{BB962C8B-B14F-4D97-AF65-F5344CB8AC3E}">
        <p14:creationId xmlns:p14="http://schemas.microsoft.com/office/powerpoint/2010/main" val="2118985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1EBC3906-19EF-BA94-D034-6B4398374332}"/>
              </a:ext>
            </a:extLst>
          </p:cNvPr>
          <p:cNvSpPr/>
          <p:nvPr/>
        </p:nvSpPr>
        <p:spPr>
          <a:xfrm>
            <a:off x="2366638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-3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 </a:t>
            </a:r>
            <a:r>
              <a:rPr lang="th-TH" u="sng" dirty="0"/>
              <a:t>ประวัติการจอง</a:t>
            </a:r>
            <a:r>
              <a:rPr lang="th-TH" dirty="0"/>
              <a:t>  รายการจอง   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57330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id="{44AC2298-7938-EB32-75DB-BAA14F05A286}"/>
              </a:ext>
            </a:extLst>
          </p:cNvPr>
          <p:cNvSpPr/>
          <p:nvPr/>
        </p:nvSpPr>
        <p:spPr>
          <a:xfrm>
            <a:off x="2366637" y="1032906"/>
            <a:ext cx="9768033" cy="2234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    รหัสใบเสร็จ   รหัสการจอง     รายการจอง     วันที่เข้าพัก    วันที่ออก   วันที่จอง      สถานะ    ราคา</a:t>
            </a:r>
          </a:p>
          <a:p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24" name="สี่เหลี่ยมผืนผ้า 23">
            <a:extLst>
              <a:ext uri="{FF2B5EF4-FFF2-40B4-BE49-F238E27FC236}">
                <a16:creationId xmlns:a16="http://schemas.microsoft.com/office/drawing/2014/main" id="{CD32EEBC-4152-75C8-C41A-18C72CDBF8AF}"/>
              </a:ext>
            </a:extLst>
          </p:cNvPr>
          <p:cNvSpPr/>
          <p:nvPr/>
        </p:nvSpPr>
        <p:spPr>
          <a:xfrm>
            <a:off x="5220035" y="1929689"/>
            <a:ext cx="1909793" cy="48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รายละเอียดห้อง</a:t>
            </a:r>
          </a:p>
        </p:txBody>
      </p:sp>
    </p:spTree>
    <p:extLst>
      <p:ext uri="{BB962C8B-B14F-4D97-AF65-F5344CB8AC3E}">
        <p14:creationId xmlns:p14="http://schemas.microsoft.com/office/powerpoint/2010/main" val="213212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B9B3FC07-30E1-3812-2C8B-D288A9DDE426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ประวัติการจอง   รายการจอง    ชื่อ-สกุล     </a:t>
            </a:r>
            <a:r>
              <a:rPr lang="th-TH" u="sng" dirty="0"/>
              <a:t>แก้ไขข้อมูล</a:t>
            </a:r>
            <a:r>
              <a:rPr lang="th-TH" dirty="0"/>
              <a:t>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57330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7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49CDEFAE-FCB2-A048-EAF5-BFA7237917A0}"/>
              </a:ext>
            </a:extLst>
          </p:cNvPr>
          <p:cNvSpPr/>
          <p:nvPr/>
        </p:nvSpPr>
        <p:spPr>
          <a:xfrm>
            <a:off x="6593328" y="5015143"/>
            <a:ext cx="1295776" cy="564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ยืนยัน</a:t>
            </a: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9B6F5C14-BB49-751B-2E89-4C5F1A5A6B60}"/>
              </a:ext>
            </a:extLst>
          </p:cNvPr>
          <p:cNvSpPr/>
          <p:nvPr/>
        </p:nvSpPr>
        <p:spPr>
          <a:xfrm>
            <a:off x="5170315" y="1520299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username</a:t>
            </a:r>
            <a:endParaRPr lang="th-TH" dirty="0"/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7C31FA59-3A3A-EF7C-A178-4E962B4F697C}"/>
              </a:ext>
            </a:extLst>
          </p:cNvPr>
          <p:cNvSpPr/>
          <p:nvPr/>
        </p:nvSpPr>
        <p:spPr>
          <a:xfrm>
            <a:off x="5170314" y="2190557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pass</a:t>
            </a:r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09DA1E2F-9B07-55BD-6061-0F200E1F65BC}"/>
              </a:ext>
            </a:extLst>
          </p:cNvPr>
          <p:cNvSpPr/>
          <p:nvPr/>
        </p:nvSpPr>
        <p:spPr>
          <a:xfrm>
            <a:off x="5170314" y="4095932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phon</a:t>
            </a:r>
            <a:endParaRPr lang="th-TH" dirty="0"/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4DD0EFD-EBDD-0C8C-CD88-F131BA83F94A}"/>
              </a:ext>
            </a:extLst>
          </p:cNvPr>
          <p:cNvSpPr/>
          <p:nvPr/>
        </p:nvSpPr>
        <p:spPr>
          <a:xfrm>
            <a:off x="5170314" y="2825682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name</a:t>
            </a:r>
            <a:endParaRPr lang="th-TH" dirty="0"/>
          </a:p>
        </p:txBody>
      </p:sp>
      <p:sp>
        <p:nvSpPr>
          <p:cNvPr id="17" name="สี่เหลี่ยมผืนผ้า 16">
            <a:extLst>
              <a:ext uri="{FF2B5EF4-FFF2-40B4-BE49-F238E27FC236}">
                <a16:creationId xmlns:a16="http://schemas.microsoft.com/office/drawing/2014/main" id="{DA8F626D-9921-25CD-F6AF-4B85387FD456}"/>
              </a:ext>
            </a:extLst>
          </p:cNvPr>
          <p:cNvSpPr/>
          <p:nvPr/>
        </p:nvSpPr>
        <p:spPr>
          <a:xfrm>
            <a:off x="5170314" y="3460807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28555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9E7ABCB-4FE2-AA2A-FD01-81560054A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sz="10000" dirty="0"/>
              <a:t>admin</a:t>
            </a:r>
            <a:endParaRPr lang="th-TH" sz="10000" dirty="0"/>
          </a:p>
        </p:txBody>
      </p:sp>
    </p:spTree>
    <p:extLst>
      <p:ext uri="{BB962C8B-B14F-4D97-AF65-F5344CB8AC3E}">
        <p14:creationId xmlns:p14="http://schemas.microsoft.com/office/powerpoint/2010/main" val="3792184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B9B3FC07-30E1-3812-2C8B-D288A9DDE426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			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8" y="1183450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การจอง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2466321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จัดการห้องพัก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7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534203" y="939456"/>
            <a:ext cx="9414030" cy="5900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รหัสการจอง  รหัสใบเสร็จ </a:t>
            </a:r>
            <a:r>
              <a:rPr lang="en-US" dirty="0"/>
              <a:t>username</a:t>
            </a:r>
            <a:r>
              <a:rPr lang="th-TH" dirty="0"/>
              <a:t>ผู้จอง 	 รายการจอง   สถานะ   รูป</a:t>
            </a:r>
            <a:r>
              <a:rPr lang="th-TH" dirty="0" err="1"/>
              <a:t>สลีป</a:t>
            </a:r>
            <a:r>
              <a:rPr lang="th-TH" dirty="0"/>
              <a:t>  ประเภทการจอง 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49CDEFAE-FCB2-A048-EAF5-BFA7237917A0}"/>
              </a:ext>
            </a:extLst>
          </p:cNvPr>
          <p:cNvSpPr/>
          <p:nvPr/>
        </p:nvSpPr>
        <p:spPr>
          <a:xfrm>
            <a:off x="10259894" y="2309532"/>
            <a:ext cx="819527" cy="3135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อนุมัติ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31416999-BA78-53AD-1B2B-FBC2845EA0F8}"/>
              </a:ext>
            </a:extLst>
          </p:cNvPr>
          <p:cNvSpPr/>
          <p:nvPr/>
        </p:nvSpPr>
        <p:spPr>
          <a:xfrm>
            <a:off x="76198" y="308952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จัดการ </a:t>
            </a:r>
            <a:r>
              <a:rPr lang="en-US" dirty="0"/>
              <a:t>user</a:t>
            </a:r>
            <a:endParaRPr lang="th-TH" dirty="0"/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A595120A-733F-D013-8254-FA5056C77F56}"/>
              </a:ext>
            </a:extLst>
          </p:cNvPr>
          <p:cNvSpPr/>
          <p:nvPr/>
        </p:nvSpPr>
        <p:spPr>
          <a:xfrm>
            <a:off x="11225946" y="2309531"/>
            <a:ext cx="889856" cy="3135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ยกเลิก</a:t>
            </a:r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E1B88B63-D969-2E0E-2316-28C5181B8B9B}"/>
              </a:ext>
            </a:extLst>
          </p:cNvPr>
          <p:cNvSpPr/>
          <p:nvPr/>
        </p:nvSpPr>
        <p:spPr>
          <a:xfrm>
            <a:off x="76198" y="1806653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รายการจอง</a:t>
            </a:r>
          </a:p>
        </p:txBody>
      </p:sp>
    </p:spTree>
    <p:extLst>
      <p:ext uri="{BB962C8B-B14F-4D97-AF65-F5344CB8AC3E}">
        <p14:creationId xmlns:p14="http://schemas.microsoft.com/office/powerpoint/2010/main" val="3683035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B9B3FC07-30E1-3812-2C8B-D288A9DDE426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			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8" y="1180730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การจอง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2466321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จัดการห้องพัก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7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534203" y="939456"/>
            <a:ext cx="9414030" cy="5900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รหัสการจอง  รหัสใบเสร็จ </a:t>
            </a:r>
            <a:r>
              <a:rPr lang="en-US" dirty="0"/>
              <a:t>username</a:t>
            </a:r>
            <a:r>
              <a:rPr lang="th-TH" dirty="0"/>
              <a:t>ผู้จอง 	 รายการจอง   สถานะ   รูป</a:t>
            </a:r>
            <a:r>
              <a:rPr lang="th-TH" dirty="0" err="1"/>
              <a:t>สลีป</a:t>
            </a:r>
            <a:r>
              <a:rPr lang="th-TH" dirty="0"/>
              <a:t>  ประเภทการจอง 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49CDEFAE-FCB2-A048-EAF5-BFA7237917A0}"/>
              </a:ext>
            </a:extLst>
          </p:cNvPr>
          <p:cNvSpPr/>
          <p:nvPr/>
        </p:nvSpPr>
        <p:spPr>
          <a:xfrm>
            <a:off x="10259894" y="2309532"/>
            <a:ext cx="819527" cy="3135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อนุมัติ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31416999-BA78-53AD-1B2B-FBC2845EA0F8}"/>
              </a:ext>
            </a:extLst>
          </p:cNvPr>
          <p:cNvSpPr/>
          <p:nvPr/>
        </p:nvSpPr>
        <p:spPr>
          <a:xfrm>
            <a:off x="76198" y="3089524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จัดการ </a:t>
            </a:r>
            <a:r>
              <a:rPr lang="en-US" dirty="0"/>
              <a:t>user</a:t>
            </a:r>
            <a:endParaRPr lang="th-TH" dirty="0"/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A595120A-733F-D013-8254-FA5056C77F56}"/>
              </a:ext>
            </a:extLst>
          </p:cNvPr>
          <p:cNvSpPr/>
          <p:nvPr/>
        </p:nvSpPr>
        <p:spPr>
          <a:xfrm>
            <a:off x="11225946" y="2309531"/>
            <a:ext cx="889856" cy="3135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ยกเลิก</a:t>
            </a:r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E1B88B63-D969-2E0E-2316-28C5181B8B9B}"/>
              </a:ext>
            </a:extLst>
          </p:cNvPr>
          <p:cNvSpPr/>
          <p:nvPr/>
        </p:nvSpPr>
        <p:spPr>
          <a:xfrm>
            <a:off x="76198" y="1806653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รายการจอง</a:t>
            </a:r>
          </a:p>
        </p:txBody>
      </p:sp>
    </p:spTree>
    <p:extLst>
      <p:ext uri="{BB962C8B-B14F-4D97-AF65-F5344CB8AC3E}">
        <p14:creationId xmlns:p14="http://schemas.microsoft.com/office/powerpoint/2010/main" val="846902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B9B3FC07-30E1-3812-2C8B-D288A9DDE426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			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8" y="1180730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การจอง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92234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จัดการห้องพัก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28534" y="918837"/>
            <a:ext cx="9863465" cy="59347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644374" y="2046303"/>
            <a:ext cx="9108053" cy="42435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รหัสห้องพัก        ประเภทห้องพัก          ราคา         จำนวน 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31416999-BA78-53AD-1B2B-FBC2845EA0F8}"/>
              </a:ext>
            </a:extLst>
          </p:cNvPr>
          <p:cNvSpPr/>
          <p:nvPr/>
        </p:nvSpPr>
        <p:spPr>
          <a:xfrm>
            <a:off x="71017" y="2571447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จัดการ </a:t>
            </a:r>
            <a:r>
              <a:rPr lang="en-US" dirty="0"/>
              <a:t>user</a:t>
            </a:r>
            <a:endParaRPr lang="th-TH" dirty="0"/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A595120A-733F-D013-8254-FA5056C77F56}"/>
              </a:ext>
            </a:extLst>
          </p:cNvPr>
          <p:cNvSpPr/>
          <p:nvPr/>
        </p:nvSpPr>
        <p:spPr>
          <a:xfrm>
            <a:off x="10862572" y="4351396"/>
            <a:ext cx="889856" cy="3135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ยกเลิก</a:t>
            </a:r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46EA11F5-0079-E826-7CF1-1E39FA8A21F9}"/>
              </a:ext>
            </a:extLst>
          </p:cNvPr>
          <p:cNvSpPr/>
          <p:nvPr/>
        </p:nvSpPr>
        <p:spPr>
          <a:xfrm>
            <a:off x="6451849" y="1331651"/>
            <a:ext cx="1546931" cy="433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เพิ่มห้องพัก</a:t>
            </a:r>
          </a:p>
        </p:txBody>
      </p:sp>
    </p:spTree>
    <p:extLst>
      <p:ext uri="{BB962C8B-B14F-4D97-AF65-F5344CB8AC3E}">
        <p14:creationId xmlns:p14="http://schemas.microsoft.com/office/powerpoint/2010/main" val="785762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76198" y="2604116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7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2" name="วงรี 11">
            <a:extLst>
              <a:ext uri="{FF2B5EF4-FFF2-40B4-BE49-F238E27FC236}">
                <a16:creationId xmlns:a16="http://schemas.microsoft.com/office/drawing/2014/main" id="{60B884D2-E1B8-AED9-6962-F2E92F1F745A}"/>
              </a:ext>
            </a:extLst>
          </p:cNvPr>
          <p:cNvSpPr/>
          <p:nvPr/>
        </p:nvSpPr>
        <p:spPr>
          <a:xfrm>
            <a:off x="9543495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A03007EA-4148-8C73-3DBD-912CB25DC0A3}"/>
              </a:ext>
            </a:extLst>
          </p:cNvPr>
          <p:cNvSpPr/>
          <p:nvPr/>
        </p:nvSpPr>
        <p:spPr>
          <a:xfrm>
            <a:off x="3453414" y="1450018"/>
            <a:ext cx="2405848" cy="172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รูปภาพ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5F0C5FA8-1F0C-A373-CC9F-64C212EE40B4}"/>
              </a:ext>
            </a:extLst>
          </p:cNvPr>
          <p:cNvSpPr/>
          <p:nvPr/>
        </p:nvSpPr>
        <p:spPr>
          <a:xfrm>
            <a:off x="6260237" y="1450018"/>
            <a:ext cx="5342878" cy="172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</a:t>
            </a: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39E2269A-65FF-48AA-4EE4-7BF0BB00613F}"/>
              </a:ext>
            </a:extLst>
          </p:cNvPr>
          <p:cNvSpPr/>
          <p:nvPr/>
        </p:nvSpPr>
        <p:spPr>
          <a:xfrm>
            <a:off x="9197267" y="3818874"/>
            <a:ext cx="2405848" cy="172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รูปภาพ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0F166198-6B3B-4C0B-C4B2-48F10C33D5B2}"/>
              </a:ext>
            </a:extLst>
          </p:cNvPr>
          <p:cNvSpPr/>
          <p:nvPr/>
        </p:nvSpPr>
        <p:spPr>
          <a:xfrm>
            <a:off x="3424561" y="3818874"/>
            <a:ext cx="5342878" cy="1728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7" name="วงรี 16">
            <a:extLst>
              <a:ext uri="{FF2B5EF4-FFF2-40B4-BE49-F238E27FC236}">
                <a16:creationId xmlns:a16="http://schemas.microsoft.com/office/drawing/2014/main" id="{6D9766C1-67DB-90E5-BFAF-36632EF9AA64}"/>
              </a:ext>
            </a:extLst>
          </p:cNvPr>
          <p:cNvSpPr/>
          <p:nvPr/>
        </p:nvSpPr>
        <p:spPr>
          <a:xfrm>
            <a:off x="7279318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</p:spTree>
    <p:extLst>
      <p:ext uri="{BB962C8B-B14F-4D97-AF65-F5344CB8AC3E}">
        <p14:creationId xmlns:p14="http://schemas.microsoft.com/office/powerpoint/2010/main" val="704082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0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76198" y="2604116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7" y="958788"/>
            <a:ext cx="9763218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วงรี 11">
            <a:extLst>
              <a:ext uri="{FF2B5EF4-FFF2-40B4-BE49-F238E27FC236}">
                <a16:creationId xmlns:a16="http://schemas.microsoft.com/office/drawing/2014/main" id="{60B884D2-E1B8-AED9-6962-F2E92F1F745A}"/>
              </a:ext>
            </a:extLst>
          </p:cNvPr>
          <p:cNvSpPr/>
          <p:nvPr/>
        </p:nvSpPr>
        <p:spPr>
          <a:xfrm>
            <a:off x="9543495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FB455999-5EFC-CDB5-0E00-F855FF510703}"/>
              </a:ext>
            </a:extLst>
          </p:cNvPr>
          <p:cNvSpPr/>
          <p:nvPr/>
        </p:nvSpPr>
        <p:spPr>
          <a:xfrm>
            <a:off x="2935549" y="1383808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รูปห้อง1</a:t>
            </a:r>
          </a:p>
        </p:txBody>
      </p:sp>
      <p:sp>
        <p:nvSpPr>
          <p:cNvPr id="14" name="วงรี 13">
            <a:extLst>
              <a:ext uri="{FF2B5EF4-FFF2-40B4-BE49-F238E27FC236}">
                <a16:creationId xmlns:a16="http://schemas.microsoft.com/office/drawing/2014/main" id="{F8FF6AEC-2C39-8E90-A118-CB3D4AD1607E}"/>
              </a:ext>
            </a:extLst>
          </p:cNvPr>
          <p:cNvSpPr/>
          <p:nvPr/>
        </p:nvSpPr>
        <p:spPr>
          <a:xfrm>
            <a:off x="76198" y="16867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C1596A4C-443A-5D19-3681-C3984ED864B1}"/>
              </a:ext>
            </a:extLst>
          </p:cNvPr>
          <p:cNvSpPr/>
          <p:nvPr/>
        </p:nvSpPr>
        <p:spPr>
          <a:xfrm>
            <a:off x="6357892" y="1378260"/>
            <a:ext cx="5342878" cy="1890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รายละเอียด+ราคา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3D3035D6-59C9-97B4-DEFD-465FFB4A29EE}"/>
              </a:ext>
            </a:extLst>
          </p:cNvPr>
          <p:cNvSpPr/>
          <p:nvPr/>
        </p:nvSpPr>
        <p:spPr>
          <a:xfrm>
            <a:off x="2935549" y="3343553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รูปห้อง2</a:t>
            </a:r>
          </a:p>
        </p:txBody>
      </p:sp>
      <p:sp>
        <p:nvSpPr>
          <p:cNvPr id="17" name="สี่เหลี่ยมผืนผ้า 16">
            <a:extLst>
              <a:ext uri="{FF2B5EF4-FFF2-40B4-BE49-F238E27FC236}">
                <a16:creationId xmlns:a16="http://schemas.microsoft.com/office/drawing/2014/main" id="{1E8FEFFF-58FA-4DF3-4F2C-1E7E09F12E7E}"/>
              </a:ext>
            </a:extLst>
          </p:cNvPr>
          <p:cNvSpPr/>
          <p:nvPr/>
        </p:nvSpPr>
        <p:spPr>
          <a:xfrm>
            <a:off x="6357892" y="3332457"/>
            <a:ext cx="5342878" cy="1890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รายละเอียด+ราคา</a:t>
            </a:r>
          </a:p>
          <a:p>
            <a:pPr algn="ctr"/>
            <a:endParaRPr lang="th-TH" dirty="0"/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560FA7E5-3258-C80E-5D6C-758813607657}"/>
              </a:ext>
            </a:extLst>
          </p:cNvPr>
          <p:cNvSpPr/>
          <p:nvPr/>
        </p:nvSpPr>
        <p:spPr>
          <a:xfrm>
            <a:off x="2935549" y="5386524"/>
            <a:ext cx="3261066" cy="1087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รูปห้อง3</a:t>
            </a:r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207F880C-F870-6281-E359-007B9632E4CE}"/>
              </a:ext>
            </a:extLst>
          </p:cNvPr>
          <p:cNvSpPr/>
          <p:nvPr/>
        </p:nvSpPr>
        <p:spPr>
          <a:xfrm>
            <a:off x="6357892" y="5366180"/>
            <a:ext cx="5342878" cy="1066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รายละเอียด+ราคา</a:t>
            </a:r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02A488B3-78F3-20F7-F0D9-C1C396AF2022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21" name="วงรี 20">
            <a:extLst>
              <a:ext uri="{FF2B5EF4-FFF2-40B4-BE49-F238E27FC236}">
                <a16:creationId xmlns:a16="http://schemas.microsoft.com/office/drawing/2014/main" id="{518EE90F-BC53-B6E9-386E-16FED7E41A50}"/>
              </a:ext>
            </a:extLst>
          </p:cNvPr>
          <p:cNvSpPr/>
          <p:nvPr/>
        </p:nvSpPr>
        <p:spPr>
          <a:xfrm>
            <a:off x="7279318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</p:spTree>
    <p:extLst>
      <p:ext uri="{BB962C8B-B14F-4D97-AF65-F5344CB8AC3E}">
        <p14:creationId xmlns:p14="http://schemas.microsoft.com/office/powerpoint/2010/main" val="2404971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0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76198" y="2604116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6" y="958788"/>
            <a:ext cx="9825363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วงรี 11">
            <a:extLst>
              <a:ext uri="{FF2B5EF4-FFF2-40B4-BE49-F238E27FC236}">
                <a16:creationId xmlns:a16="http://schemas.microsoft.com/office/drawing/2014/main" id="{60B884D2-E1B8-AED9-6962-F2E92F1F745A}"/>
              </a:ext>
            </a:extLst>
          </p:cNvPr>
          <p:cNvSpPr/>
          <p:nvPr/>
        </p:nvSpPr>
        <p:spPr>
          <a:xfrm>
            <a:off x="9543495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FB455999-5EFC-CDB5-0E00-F855FF510703}"/>
              </a:ext>
            </a:extLst>
          </p:cNvPr>
          <p:cNvSpPr/>
          <p:nvPr/>
        </p:nvSpPr>
        <p:spPr>
          <a:xfrm>
            <a:off x="2935549" y="1374559"/>
            <a:ext cx="2701771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รูป1</a:t>
            </a:r>
          </a:p>
        </p:txBody>
      </p:sp>
      <p:sp>
        <p:nvSpPr>
          <p:cNvPr id="14" name="วงรี 13">
            <a:extLst>
              <a:ext uri="{FF2B5EF4-FFF2-40B4-BE49-F238E27FC236}">
                <a16:creationId xmlns:a16="http://schemas.microsoft.com/office/drawing/2014/main" id="{F8FF6AEC-2C39-8E90-A118-CB3D4AD1607E}"/>
              </a:ext>
            </a:extLst>
          </p:cNvPr>
          <p:cNvSpPr/>
          <p:nvPr/>
        </p:nvSpPr>
        <p:spPr>
          <a:xfrm>
            <a:off x="76198" y="16867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C1596A4C-443A-5D19-3681-C3984ED864B1}"/>
              </a:ext>
            </a:extLst>
          </p:cNvPr>
          <p:cNvSpPr/>
          <p:nvPr/>
        </p:nvSpPr>
        <p:spPr>
          <a:xfrm>
            <a:off x="3015076" y="3510191"/>
            <a:ext cx="8543649" cy="18075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3D3035D6-59C9-97B4-DEFD-465FFB4A29EE}"/>
              </a:ext>
            </a:extLst>
          </p:cNvPr>
          <p:cNvSpPr/>
          <p:nvPr/>
        </p:nvSpPr>
        <p:spPr>
          <a:xfrm>
            <a:off x="5851865" y="1380113"/>
            <a:ext cx="2874885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รูป2</a:t>
            </a:r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02A488B3-78F3-20F7-F0D9-C1C396AF2022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21" name="วงรี 20">
            <a:extLst>
              <a:ext uri="{FF2B5EF4-FFF2-40B4-BE49-F238E27FC236}">
                <a16:creationId xmlns:a16="http://schemas.microsoft.com/office/drawing/2014/main" id="{518EE90F-BC53-B6E9-386E-16FED7E41A50}"/>
              </a:ext>
            </a:extLst>
          </p:cNvPr>
          <p:cNvSpPr/>
          <p:nvPr/>
        </p:nvSpPr>
        <p:spPr>
          <a:xfrm>
            <a:off x="7279318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C61477BB-71E0-0DBD-6E75-365A87795503}"/>
              </a:ext>
            </a:extLst>
          </p:cNvPr>
          <p:cNvSpPr/>
          <p:nvPr/>
        </p:nvSpPr>
        <p:spPr>
          <a:xfrm>
            <a:off x="8941295" y="1374559"/>
            <a:ext cx="2978460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รูป3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FEBE999B-3FA8-F239-1D7C-5A379AE43DC9}"/>
              </a:ext>
            </a:extLst>
          </p:cNvPr>
          <p:cNvSpPr/>
          <p:nvPr/>
        </p:nvSpPr>
        <p:spPr>
          <a:xfrm>
            <a:off x="6576686" y="5519129"/>
            <a:ext cx="1343119" cy="442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กดจอง</a:t>
            </a:r>
          </a:p>
        </p:txBody>
      </p:sp>
    </p:spTree>
    <p:extLst>
      <p:ext uri="{BB962C8B-B14F-4D97-AF65-F5344CB8AC3E}">
        <p14:creationId xmlns:p14="http://schemas.microsoft.com/office/powerpoint/2010/main" val="1966598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0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76198" y="2604116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66637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วงรี 11">
            <a:extLst>
              <a:ext uri="{FF2B5EF4-FFF2-40B4-BE49-F238E27FC236}">
                <a16:creationId xmlns:a16="http://schemas.microsoft.com/office/drawing/2014/main" id="{60B884D2-E1B8-AED9-6962-F2E92F1F745A}"/>
              </a:ext>
            </a:extLst>
          </p:cNvPr>
          <p:cNvSpPr/>
          <p:nvPr/>
        </p:nvSpPr>
        <p:spPr>
          <a:xfrm>
            <a:off x="9543495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FB455999-5EFC-CDB5-0E00-F855FF510703}"/>
              </a:ext>
            </a:extLst>
          </p:cNvPr>
          <p:cNvSpPr/>
          <p:nvPr/>
        </p:nvSpPr>
        <p:spPr>
          <a:xfrm>
            <a:off x="3240352" y="3694589"/>
            <a:ext cx="8460418" cy="2126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แผนที่</a:t>
            </a:r>
          </a:p>
        </p:txBody>
      </p:sp>
      <p:sp>
        <p:nvSpPr>
          <p:cNvPr id="14" name="วงรี 13">
            <a:extLst>
              <a:ext uri="{FF2B5EF4-FFF2-40B4-BE49-F238E27FC236}">
                <a16:creationId xmlns:a16="http://schemas.microsoft.com/office/drawing/2014/main" id="{F8FF6AEC-2C39-8E90-A118-CB3D4AD1607E}"/>
              </a:ext>
            </a:extLst>
          </p:cNvPr>
          <p:cNvSpPr/>
          <p:nvPr/>
        </p:nvSpPr>
        <p:spPr>
          <a:xfrm>
            <a:off x="76198" y="16867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D2976267-152F-0F2F-6FC6-0A3BDC278B18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399049C6-09F5-DC02-14A4-C86E7C6293E5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2D3A797E-E491-3C44-B07F-81EDE5B990BE}"/>
              </a:ext>
            </a:extLst>
          </p:cNvPr>
          <p:cNvSpPr/>
          <p:nvPr/>
        </p:nvSpPr>
        <p:spPr>
          <a:xfrm>
            <a:off x="3240352" y="1394533"/>
            <a:ext cx="8460418" cy="2126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ที่อยู่</a:t>
            </a:r>
          </a:p>
          <a:p>
            <a:pPr algn="ctr"/>
            <a:r>
              <a:rPr lang="th-TH" dirty="0"/>
              <a:t>เบอร์โทรติดต่อ</a:t>
            </a:r>
          </a:p>
        </p:txBody>
      </p:sp>
      <p:sp>
        <p:nvSpPr>
          <p:cNvPr id="20" name="วงรี 19">
            <a:extLst>
              <a:ext uri="{FF2B5EF4-FFF2-40B4-BE49-F238E27FC236}">
                <a16:creationId xmlns:a16="http://schemas.microsoft.com/office/drawing/2014/main" id="{390B3CEA-F3E3-13EE-72D9-C88128458709}"/>
              </a:ext>
            </a:extLst>
          </p:cNvPr>
          <p:cNvSpPr/>
          <p:nvPr/>
        </p:nvSpPr>
        <p:spPr>
          <a:xfrm>
            <a:off x="7279318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</p:spTree>
    <p:extLst>
      <p:ext uri="{BB962C8B-B14F-4D97-AF65-F5344CB8AC3E}">
        <p14:creationId xmlns:p14="http://schemas.microsoft.com/office/powerpoint/2010/main" val="3567876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0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50085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วงรี 11">
            <a:extLst>
              <a:ext uri="{FF2B5EF4-FFF2-40B4-BE49-F238E27FC236}">
                <a16:creationId xmlns:a16="http://schemas.microsoft.com/office/drawing/2014/main" id="{60B884D2-E1B8-AED9-6962-F2E92F1F745A}"/>
              </a:ext>
            </a:extLst>
          </p:cNvPr>
          <p:cNvSpPr/>
          <p:nvPr/>
        </p:nvSpPr>
        <p:spPr>
          <a:xfrm>
            <a:off x="9543495" y="208625"/>
            <a:ext cx="2157275" cy="5415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14" name="วงรี 13">
            <a:extLst>
              <a:ext uri="{FF2B5EF4-FFF2-40B4-BE49-F238E27FC236}">
                <a16:creationId xmlns:a16="http://schemas.microsoft.com/office/drawing/2014/main" id="{F8FF6AEC-2C39-8E90-A118-CB3D4AD1607E}"/>
              </a:ext>
            </a:extLst>
          </p:cNvPr>
          <p:cNvSpPr/>
          <p:nvPr/>
        </p:nvSpPr>
        <p:spPr>
          <a:xfrm>
            <a:off x="76198" y="16867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D2976267-152F-0F2F-6FC6-0A3BDC278B18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2D3A797E-E491-3C44-B07F-81EDE5B990BE}"/>
              </a:ext>
            </a:extLst>
          </p:cNvPr>
          <p:cNvSpPr/>
          <p:nvPr/>
        </p:nvSpPr>
        <p:spPr>
          <a:xfrm>
            <a:off x="4904542" y="2693631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username</a:t>
            </a:r>
            <a:endParaRPr lang="th-TH" dirty="0"/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AEE6314D-3458-81F2-3189-E15EE40A6E9C}"/>
              </a:ext>
            </a:extLst>
          </p:cNvPr>
          <p:cNvSpPr/>
          <p:nvPr/>
        </p:nvSpPr>
        <p:spPr>
          <a:xfrm>
            <a:off x="95434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A2F4393E-57E6-00A0-5820-80AE4447E238}"/>
              </a:ext>
            </a:extLst>
          </p:cNvPr>
          <p:cNvSpPr/>
          <p:nvPr/>
        </p:nvSpPr>
        <p:spPr>
          <a:xfrm>
            <a:off x="4904542" y="3474867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pass</a:t>
            </a:r>
            <a:endParaRPr lang="th-TH" dirty="0"/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589DBB3B-860F-8723-E09C-AB00189DCD75}"/>
              </a:ext>
            </a:extLst>
          </p:cNvPr>
          <p:cNvSpPr/>
          <p:nvPr/>
        </p:nvSpPr>
        <p:spPr>
          <a:xfrm>
            <a:off x="5205180" y="4543887"/>
            <a:ext cx="1569685" cy="4335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17" name="วงรี 16">
            <a:extLst>
              <a:ext uri="{FF2B5EF4-FFF2-40B4-BE49-F238E27FC236}">
                <a16:creationId xmlns:a16="http://schemas.microsoft.com/office/drawing/2014/main" id="{BC54C355-248B-5E11-908A-F75830F7654D}"/>
              </a:ext>
            </a:extLst>
          </p:cNvPr>
          <p:cNvSpPr/>
          <p:nvPr/>
        </p:nvSpPr>
        <p:spPr>
          <a:xfrm>
            <a:off x="7279318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8E443F7E-2B68-2595-448D-89189F9C8EEC}"/>
              </a:ext>
            </a:extLst>
          </p:cNvPr>
          <p:cNvSpPr/>
          <p:nvPr/>
        </p:nvSpPr>
        <p:spPr>
          <a:xfrm>
            <a:off x="7172968" y="4543887"/>
            <a:ext cx="1569685" cy="4335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</p:spTree>
    <p:extLst>
      <p:ext uri="{BB962C8B-B14F-4D97-AF65-F5344CB8AC3E}">
        <p14:creationId xmlns:p14="http://schemas.microsoft.com/office/powerpoint/2010/main" val="903280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278EC04-C644-DCF2-EF40-5BC756E84D2C}"/>
              </a:ext>
            </a:extLst>
          </p:cNvPr>
          <p:cNvSpPr/>
          <p:nvPr/>
        </p:nvSpPr>
        <p:spPr>
          <a:xfrm>
            <a:off x="0" y="0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0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85873" y="95878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2" name="วงรี 11">
            <a:extLst>
              <a:ext uri="{FF2B5EF4-FFF2-40B4-BE49-F238E27FC236}">
                <a16:creationId xmlns:a16="http://schemas.microsoft.com/office/drawing/2014/main" id="{60B884D2-E1B8-AED9-6962-F2E92F1F745A}"/>
              </a:ext>
            </a:extLst>
          </p:cNvPr>
          <p:cNvSpPr/>
          <p:nvPr/>
        </p:nvSpPr>
        <p:spPr>
          <a:xfrm>
            <a:off x="9543495" y="208625"/>
            <a:ext cx="2157275" cy="541538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เข้าสู่ระบบ</a:t>
            </a:r>
          </a:p>
        </p:txBody>
      </p:sp>
      <p:sp>
        <p:nvSpPr>
          <p:cNvPr id="14" name="วงรี 13">
            <a:extLst>
              <a:ext uri="{FF2B5EF4-FFF2-40B4-BE49-F238E27FC236}">
                <a16:creationId xmlns:a16="http://schemas.microsoft.com/office/drawing/2014/main" id="{F8FF6AEC-2C39-8E90-A118-CB3D4AD1607E}"/>
              </a:ext>
            </a:extLst>
          </p:cNvPr>
          <p:cNvSpPr/>
          <p:nvPr/>
        </p:nvSpPr>
        <p:spPr>
          <a:xfrm>
            <a:off x="76198" y="16867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D2976267-152F-0F2F-6FC6-0A3BDC278B18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2D3A797E-E491-3C44-B07F-81EDE5B990BE}"/>
              </a:ext>
            </a:extLst>
          </p:cNvPr>
          <p:cNvSpPr/>
          <p:nvPr/>
        </p:nvSpPr>
        <p:spPr>
          <a:xfrm>
            <a:off x="4904542" y="2119173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username</a:t>
            </a:r>
            <a:endParaRPr lang="th-TH" dirty="0"/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AEE6314D-3458-81F2-3189-E15EE40A6E9C}"/>
              </a:ext>
            </a:extLst>
          </p:cNvPr>
          <p:cNvSpPr/>
          <p:nvPr/>
        </p:nvSpPr>
        <p:spPr>
          <a:xfrm>
            <a:off x="95434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A2F4393E-57E6-00A0-5820-80AE4447E238}"/>
              </a:ext>
            </a:extLst>
          </p:cNvPr>
          <p:cNvSpPr/>
          <p:nvPr/>
        </p:nvSpPr>
        <p:spPr>
          <a:xfrm>
            <a:off x="4904541" y="2789431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pass</a:t>
            </a:r>
            <a:endParaRPr lang="th-TH" dirty="0"/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589DBB3B-860F-8723-E09C-AB00189DCD75}"/>
              </a:ext>
            </a:extLst>
          </p:cNvPr>
          <p:cNvSpPr/>
          <p:nvPr/>
        </p:nvSpPr>
        <p:spPr>
          <a:xfrm>
            <a:off x="6190600" y="5562320"/>
            <a:ext cx="1569685" cy="4335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  <p:sp>
        <p:nvSpPr>
          <p:cNvPr id="17" name="วงรี 16">
            <a:extLst>
              <a:ext uri="{FF2B5EF4-FFF2-40B4-BE49-F238E27FC236}">
                <a16:creationId xmlns:a16="http://schemas.microsoft.com/office/drawing/2014/main" id="{BC54C355-248B-5E11-908A-F75830F7654D}"/>
              </a:ext>
            </a:extLst>
          </p:cNvPr>
          <p:cNvSpPr/>
          <p:nvPr/>
        </p:nvSpPr>
        <p:spPr>
          <a:xfrm>
            <a:off x="7279318" y="208625"/>
            <a:ext cx="2157275" cy="5415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สมัครสมาชิก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6B28C27E-B885-76AE-1378-B85F36E167A0}"/>
              </a:ext>
            </a:extLst>
          </p:cNvPr>
          <p:cNvSpPr/>
          <p:nvPr/>
        </p:nvSpPr>
        <p:spPr>
          <a:xfrm>
            <a:off x="4904541" y="4694806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phon</a:t>
            </a:r>
            <a:endParaRPr lang="th-TH" dirty="0"/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8ED0C69E-BD69-DF32-E9DE-5826CF6A7117}"/>
              </a:ext>
            </a:extLst>
          </p:cNvPr>
          <p:cNvSpPr/>
          <p:nvPr/>
        </p:nvSpPr>
        <p:spPr>
          <a:xfrm>
            <a:off x="4904541" y="3424556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name</a:t>
            </a:r>
            <a:endParaRPr lang="th-TH" dirty="0"/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88F16CEF-41F2-937A-C737-35D3FEED86CD}"/>
              </a:ext>
            </a:extLst>
          </p:cNvPr>
          <p:cNvSpPr/>
          <p:nvPr/>
        </p:nvSpPr>
        <p:spPr>
          <a:xfrm>
            <a:off x="4904541" y="4059681"/>
            <a:ext cx="4141804" cy="433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09376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9E7ABCB-4FE2-AA2A-FD01-81560054A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sz="10000" dirty="0"/>
              <a:t>member</a:t>
            </a:r>
            <a:endParaRPr lang="th-TH" sz="10000" dirty="0"/>
          </a:p>
        </p:txBody>
      </p:sp>
    </p:spTree>
    <p:extLst>
      <p:ext uri="{BB962C8B-B14F-4D97-AF65-F5344CB8AC3E}">
        <p14:creationId xmlns:p14="http://schemas.microsoft.com/office/powerpoint/2010/main" val="2379957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618DCC94-B3EB-0A06-1C51-DFDB6057D74B}"/>
              </a:ext>
            </a:extLst>
          </p:cNvPr>
          <p:cNvSpPr/>
          <p:nvPr/>
        </p:nvSpPr>
        <p:spPr>
          <a:xfrm>
            <a:off x="0" y="-6658"/>
            <a:ext cx="12192000" cy="878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/>
              <a:t>	ก				ประวัติการจอง   รายการจอง   ชื่อ-สกุล     แก้ไขข้อมูล   ออกจากระบบ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D16A010-4679-223E-F725-1A73C51DA973}"/>
              </a:ext>
            </a:extLst>
          </p:cNvPr>
          <p:cNvSpPr/>
          <p:nvPr/>
        </p:nvSpPr>
        <p:spPr>
          <a:xfrm>
            <a:off x="-3" y="0"/>
            <a:ext cx="229043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B7D02E14-77A4-2B45-370E-1324C57E14EB}"/>
              </a:ext>
            </a:extLst>
          </p:cNvPr>
          <p:cNvSpPr/>
          <p:nvPr/>
        </p:nvSpPr>
        <p:spPr>
          <a:xfrm>
            <a:off x="76199" y="1162974"/>
            <a:ext cx="2138039" cy="5740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หน้าแรก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C27712CE-BF5F-651E-6EE7-90E385742C62}"/>
              </a:ext>
            </a:extLst>
          </p:cNvPr>
          <p:cNvSpPr/>
          <p:nvPr/>
        </p:nvSpPr>
        <p:spPr>
          <a:xfrm>
            <a:off x="76198" y="1883545"/>
            <a:ext cx="2138039" cy="57408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ห้องพัก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2BFB0710-F0F6-D397-203A-281D2BCE8640}"/>
              </a:ext>
            </a:extLst>
          </p:cNvPr>
          <p:cNvSpPr/>
          <p:nvPr/>
        </p:nvSpPr>
        <p:spPr>
          <a:xfrm>
            <a:off x="57330" y="2623351"/>
            <a:ext cx="2138039" cy="574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ติดต่อเรา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C4E0DCD-E198-0140-FF3A-2DA888852A61}"/>
              </a:ext>
            </a:extLst>
          </p:cNvPr>
          <p:cNvSpPr/>
          <p:nvPr/>
        </p:nvSpPr>
        <p:spPr>
          <a:xfrm>
            <a:off x="2347769" y="918838"/>
            <a:ext cx="9825362" cy="589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วงรี 1">
            <a:extLst>
              <a:ext uri="{FF2B5EF4-FFF2-40B4-BE49-F238E27FC236}">
                <a16:creationId xmlns:a16="http://schemas.microsoft.com/office/drawing/2014/main" id="{C0176541-90A1-EB88-A83A-CE42CDFE573D}"/>
              </a:ext>
            </a:extLst>
          </p:cNvPr>
          <p:cNvSpPr/>
          <p:nvPr/>
        </p:nvSpPr>
        <p:spPr>
          <a:xfrm>
            <a:off x="61401" y="208625"/>
            <a:ext cx="2157275" cy="541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logo</a:t>
            </a:r>
            <a:endParaRPr lang="th-TH" dirty="0"/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ACA81E68-1D5E-B99C-0F44-FAD63A9BFA96}"/>
              </a:ext>
            </a:extLst>
          </p:cNvPr>
          <p:cNvSpPr/>
          <p:nvPr/>
        </p:nvSpPr>
        <p:spPr>
          <a:xfrm>
            <a:off x="2366637" y="6090080"/>
            <a:ext cx="9825363" cy="767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  <a:p>
            <a:pPr algn="ctr"/>
            <a:endParaRPr lang="th-TH" dirty="0"/>
          </a:p>
          <a:p>
            <a:pPr algn="ctr"/>
            <a:r>
              <a:rPr lang="th-TH" dirty="0"/>
              <a:t>วิธีการจอง   วิธีการชำระเงิน</a:t>
            </a:r>
          </a:p>
          <a:p>
            <a:pPr algn="ctr"/>
            <a:endParaRPr lang="th-TH" dirty="0"/>
          </a:p>
          <a:p>
            <a:pPr algn="ctr"/>
            <a:endParaRPr lang="th-TH" dirty="0"/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6599ACB3-CB87-06CA-5416-A22C6166FED4}"/>
              </a:ext>
            </a:extLst>
          </p:cNvPr>
          <p:cNvSpPr/>
          <p:nvPr/>
        </p:nvSpPr>
        <p:spPr>
          <a:xfrm>
            <a:off x="2834934" y="1450018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รูปภาพ</a:t>
            </a:r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21661742-899B-FA55-3598-B29C92A4EA89}"/>
              </a:ext>
            </a:extLst>
          </p:cNvPr>
          <p:cNvSpPr/>
          <p:nvPr/>
        </p:nvSpPr>
        <p:spPr>
          <a:xfrm>
            <a:off x="8447841" y="3745264"/>
            <a:ext cx="3261066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รูปภาพ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9AC73F15-22AB-83CE-FEEC-A5172D848D65}"/>
              </a:ext>
            </a:extLst>
          </p:cNvPr>
          <p:cNvSpPr/>
          <p:nvPr/>
        </p:nvSpPr>
        <p:spPr>
          <a:xfrm>
            <a:off x="6366029" y="1450018"/>
            <a:ext cx="5342878" cy="1879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06D2A52F-312F-1601-F427-97992825D24A}"/>
              </a:ext>
            </a:extLst>
          </p:cNvPr>
          <p:cNvSpPr/>
          <p:nvPr/>
        </p:nvSpPr>
        <p:spPr>
          <a:xfrm>
            <a:off x="2735800" y="3745264"/>
            <a:ext cx="5342878" cy="18040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รายละเอียด</a:t>
            </a:r>
          </a:p>
        </p:txBody>
      </p:sp>
    </p:spTree>
    <p:extLst>
      <p:ext uri="{BB962C8B-B14F-4D97-AF65-F5344CB8AC3E}">
        <p14:creationId xmlns:p14="http://schemas.microsoft.com/office/powerpoint/2010/main" val="495526686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683</Words>
  <Application>Microsoft Office PowerPoint</Application>
  <PresentationFormat>แบบจอกว้าง</PresentationFormat>
  <Paragraphs>260</Paragraphs>
  <Slides>19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member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admin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ACER</dc:creator>
  <cp:lastModifiedBy>ACER</cp:lastModifiedBy>
  <cp:revision>2</cp:revision>
  <dcterms:created xsi:type="dcterms:W3CDTF">2022-11-12T03:23:08Z</dcterms:created>
  <dcterms:modified xsi:type="dcterms:W3CDTF">2022-11-12T09:54:00Z</dcterms:modified>
</cp:coreProperties>
</file>